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20531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a:t>
            </a:r>
            <a:r>
              <a:rPr lang="en-US" sz="1100" dirty="0">
                <a:solidFill>
                  <a:schemeClr val="tx1"/>
                </a:solidFill>
              </a:rPr>
              <a:t>BHINANDAN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A4FC9AA6-76F6-4632-1E6C-951DA177307B}"/>
              </a:ext>
            </a:extLst>
          </p:cNvPr>
          <p:cNvPicPr>
            <a:picLocks noChangeAspect="1"/>
          </p:cNvPicPr>
          <p:nvPr/>
        </p:nvPicPr>
        <p:blipFill>
          <a:blip r:embed="rId2"/>
          <a:stretch>
            <a:fillRect/>
          </a:stretch>
        </p:blipFill>
        <p:spPr>
          <a:xfrm>
            <a:off x="321469" y="1065075"/>
            <a:ext cx="8501062" cy="392126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392C5AF4-E67A-5319-766E-7FD53619A0FD}"/>
              </a:ext>
            </a:extLst>
          </p:cNvPr>
          <p:cNvPicPr>
            <a:picLocks noChangeAspect="1"/>
          </p:cNvPicPr>
          <p:nvPr/>
        </p:nvPicPr>
        <p:blipFill>
          <a:blip r:embed="rId2"/>
          <a:stretch>
            <a:fillRect/>
          </a:stretch>
        </p:blipFill>
        <p:spPr>
          <a:xfrm>
            <a:off x="328388" y="1267649"/>
            <a:ext cx="8486774" cy="346151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8" name="Picture 7">
            <a:extLst>
              <a:ext uri="{FF2B5EF4-FFF2-40B4-BE49-F238E27FC236}">
                <a16:creationId xmlns:a16="http://schemas.microsoft.com/office/drawing/2014/main" id="{92882C55-CC7C-23E8-A2D6-DC350CA58D6B}"/>
              </a:ext>
            </a:extLst>
          </p:cNvPr>
          <p:cNvPicPr>
            <a:picLocks noChangeAspect="1"/>
          </p:cNvPicPr>
          <p:nvPr/>
        </p:nvPicPr>
        <p:blipFill>
          <a:blip r:embed="rId2"/>
          <a:stretch>
            <a:fillRect/>
          </a:stretch>
        </p:blipFill>
        <p:spPr>
          <a:xfrm>
            <a:off x="135506" y="1410524"/>
            <a:ext cx="4436269" cy="3364885"/>
          </a:xfrm>
          <a:prstGeom prst="rect">
            <a:avLst/>
          </a:prstGeom>
        </p:spPr>
      </p:pic>
      <p:pic>
        <p:nvPicPr>
          <p:cNvPr id="10" name="Picture 9">
            <a:extLst>
              <a:ext uri="{FF2B5EF4-FFF2-40B4-BE49-F238E27FC236}">
                <a16:creationId xmlns:a16="http://schemas.microsoft.com/office/drawing/2014/main" id="{69EA6DE8-D2B0-28E4-E8F0-7913B5CCAABC}"/>
              </a:ext>
            </a:extLst>
          </p:cNvPr>
          <p:cNvPicPr>
            <a:picLocks noChangeAspect="1"/>
          </p:cNvPicPr>
          <p:nvPr/>
        </p:nvPicPr>
        <p:blipFill>
          <a:blip r:embed="rId3"/>
          <a:stretch>
            <a:fillRect/>
          </a:stretch>
        </p:blipFill>
        <p:spPr>
          <a:xfrm>
            <a:off x="4571775" y="1410524"/>
            <a:ext cx="4436269" cy="336488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32E39017-9CE5-EDFA-8BBA-8B03A0AC7DFC}"/>
              </a:ext>
            </a:extLst>
          </p:cNvPr>
          <p:cNvPicPr>
            <a:picLocks noChangeAspect="1"/>
          </p:cNvPicPr>
          <p:nvPr/>
        </p:nvPicPr>
        <p:blipFill>
          <a:blip r:embed="rId2"/>
          <a:stretch>
            <a:fillRect/>
          </a:stretch>
        </p:blipFill>
        <p:spPr>
          <a:xfrm>
            <a:off x="314280" y="1125278"/>
            <a:ext cx="8515440" cy="388249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D88FFC2D-87C0-BEF6-3D84-68E20CD478F0}"/>
              </a:ext>
            </a:extLst>
          </p:cNvPr>
          <p:cNvPicPr>
            <a:picLocks noChangeAspect="1"/>
          </p:cNvPicPr>
          <p:nvPr/>
        </p:nvPicPr>
        <p:blipFill>
          <a:blip r:embed="rId2"/>
          <a:stretch>
            <a:fillRect/>
          </a:stretch>
        </p:blipFill>
        <p:spPr>
          <a:xfrm>
            <a:off x="346247" y="1093597"/>
            <a:ext cx="8451056" cy="381177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"Life is a journey, travel it </a:t>
            </a:r>
            <a:r>
              <a:rPr lang="en-US" sz="1200" dirty="0" err="1"/>
              <a:t>well.""Adventure</a:t>
            </a:r>
            <a:r>
              <a:rPr lang="en-US" sz="1200" dirty="0"/>
              <a:t> awaits, book your ride!“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355</TotalTime>
  <Words>2179</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Abhinandan A</cp:lastModifiedBy>
  <cp:revision>12</cp:revision>
  <dcterms:modified xsi:type="dcterms:W3CDTF">2024-04-08T09:34:42Z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